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DA7FFC0-4E9C-4DD9-978E-FB0AB9983369}" type="datetimeFigureOut">
              <a:rPr lang="en-IE" smtClean="0"/>
              <a:t>13/11/2013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FE87F66-9B72-48E1-A30F-2534AAB81221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Solving Jigsaws and Reading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000" dirty="0" smtClean="0">
                <a:latin typeface="Sassoon Infant Rg" pitchFamily="50" charset="0"/>
              </a:rPr>
              <a:t>Buddy Time</a:t>
            </a:r>
            <a:endParaRPr lang="en-IE" sz="7000" dirty="0">
              <a:latin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61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166592" cy="31249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3938"/>
            <a:ext cx="4785014" cy="358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46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441731"/>
            <a:ext cx="5472609" cy="30783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92" y="332656"/>
            <a:ext cx="512057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7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5523" y="1685723"/>
            <a:ext cx="6185450" cy="34793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5515" y="1172539"/>
            <a:ext cx="6264697" cy="44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3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247214" cy="29515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5580112" cy="3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26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824536" cy="30730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4680520" cy="2976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5869" y="1700874"/>
            <a:ext cx="6217155" cy="3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80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666652"/>
            <a:ext cx="7680325" cy="43184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1093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247214" cy="29515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22" y="3212976"/>
            <a:ext cx="5852142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84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097429" cy="30730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335699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8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53214"/>
            <a:ext cx="4211960" cy="31146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379978" cy="3284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7648"/>
            <a:ext cx="4379978" cy="3158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3356992"/>
            <a:ext cx="421196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1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24</TotalTime>
  <Words>6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Buddy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Buddy Time</dc:title>
  <dc:creator>Theresa</dc:creator>
  <cp:lastModifiedBy>Theresa</cp:lastModifiedBy>
  <cp:revision>3</cp:revision>
  <dcterms:created xsi:type="dcterms:W3CDTF">2013-11-13T19:06:03Z</dcterms:created>
  <dcterms:modified xsi:type="dcterms:W3CDTF">2013-11-13T19:30:49Z</dcterms:modified>
</cp:coreProperties>
</file>